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263" r:id="rId7"/>
    <p:sldId id="322" r:id="rId8"/>
    <p:sldId id="264" r:id="rId9"/>
    <p:sldId id="302" r:id="rId10"/>
    <p:sldId id="297" r:id="rId11"/>
    <p:sldId id="298" r:id="rId12"/>
    <p:sldId id="299" r:id="rId13"/>
    <p:sldId id="300" r:id="rId14"/>
    <p:sldId id="301" r:id="rId15"/>
    <p:sldId id="295" r:id="rId16"/>
    <p:sldId id="266" r:id="rId17"/>
    <p:sldId id="280" r:id="rId18"/>
    <p:sldId id="303" r:id="rId19"/>
    <p:sldId id="304" r:id="rId20"/>
    <p:sldId id="305" r:id="rId21"/>
    <p:sldId id="306" r:id="rId22"/>
    <p:sldId id="307" r:id="rId23"/>
    <p:sldId id="308" r:id="rId24"/>
    <p:sldId id="312" r:id="rId25"/>
    <p:sldId id="309" r:id="rId26"/>
    <p:sldId id="324" r:id="rId27"/>
    <p:sldId id="310" r:id="rId28"/>
    <p:sldId id="321" r:id="rId29"/>
    <p:sldId id="311" r:id="rId30"/>
    <p:sldId id="282" r:id="rId31"/>
    <p:sldId id="278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29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>
        <p:scale>
          <a:sx n="190" d="100"/>
          <a:sy n="190" d="100"/>
        </p:scale>
        <p:origin x="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9" y="1698046"/>
            <a:ext cx="3931557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to H:11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and the other in </a:t>
            </a:r>
            <a:r>
              <a:rPr lang="en-US" dirty="0"/>
              <a:t>B</a:t>
            </a:r>
            <a:r>
              <a:rPr lang="en-US" dirty="0" smtClean="0"/>
              <a:t>:11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8" y="1691321"/>
            <a:ext cx="4099460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</a:t>
            </a:r>
            <a:r>
              <a:rPr lang="en-US" dirty="0"/>
              <a:t>C</a:t>
            </a:r>
            <a:r>
              <a:rPr lang="en-US" dirty="0" smtClean="0"/>
              <a:t>:11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F:11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029200" y="3422276"/>
            <a:ext cx="1082488" cy="43703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47689"/>
            <a:ext cx="4999665" cy="2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from H:11 on the 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 so that the pins are in E:17, E:15, F:17, and 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4 </a:t>
            </a:r>
            <a:r>
              <a:rPr lang="en-US" dirty="0" smtClean="0"/>
              <a:t>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 </a:t>
            </a:r>
            <a:r>
              <a:rPr lang="en-US" dirty="0" smtClean="0"/>
              <a:t>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B:3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J:3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A:24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:13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of the </a:t>
            </a:r>
            <a:r>
              <a:rPr lang="en-US" dirty="0" err="1" smtClean="0"/>
              <a:t>Arudino</a:t>
            </a:r>
            <a:r>
              <a:rPr lang="en-US" dirty="0" smtClean="0"/>
              <a:t> to A:22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A:15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 across the gap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E:24 and E:22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E:15 and E:13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E:5 and E:3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E:28 and G:28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1489</TotalTime>
  <Words>1116</Words>
  <Application>Microsoft Macintosh PowerPoint</Application>
  <PresentationFormat>Widescreen</PresentationFormat>
  <Paragraphs>195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Century Schoolbook</vt:lpstr>
      <vt:lpstr>Wingdings 2</vt:lpstr>
      <vt:lpstr>View</vt:lpstr>
      <vt:lpstr>Introduction to the Arduino</vt:lpstr>
      <vt:lpstr>About Me</vt:lpstr>
      <vt:lpstr>Contact</vt:lpstr>
      <vt:lpstr>Agenda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4 – Program the Arduino</vt:lpstr>
      <vt:lpstr>Step 5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55</cp:revision>
  <cp:lastPrinted>2016-06-03T17:59:46Z</cp:lastPrinted>
  <dcterms:created xsi:type="dcterms:W3CDTF">2016-03-05T22:58:38Z</dcterms:created>
  <dcterms:modified xsi:type="dcterms:W3CDTF">2016-06-03T18:00:43Z</dcterms:modified>
</cp:coreProperties>
</file>